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83" autoAdjust="0"/>
  </p:normalViewPr>
  <p:slideViewPr>
    <p:cSldViewPr snapToGrid="0">
      <p:cViewPr>
        <p:scale>
          <a:sx n="75" d="100"/>
          <a:sy n="75" d="100"/>
        </p:scale>
        <p:origin x="1728" y="-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3E19-08E7-4A7A-8DFD-EE2349E264FB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18AC-732E-4C62-980E-2AB1D962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1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3E19-08E7-4A7A-8DFD-EE2349E264FB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18AC-732E-4C62-980E-2AB1D962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3E19-08E7-4A7A-8DFD-EE2349E264FB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18AC-732E-4C62-980E-2AB1D962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8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3E19-08E7-4A7A-8DFD-EE2349E264FB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18AC-732E-4C62-980E-2AB1D962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70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3E19-08E7-4A7A-8DFD-EE2349E264FB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18AC-732E-4C62-980E-2AB1D962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60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3E19-08E7-4A7A-8DFD-EE2349E264FB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18AC-732E-4C62-980E-2AB1D962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3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3E19-08E7-4A7A-8DFD-EE2349E264FB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18AC-732E-4C62-980E-2AB1D962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1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3E19-08E7-4A7A-8DFD-EE2349E264FB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18AC-732E-4C62-980E-2AB1D962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36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3E19-08E7-4A7A-8DFD-EE2349E264FB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18AC-732E-4C62-980E-2AB1D962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7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3E19-08E7-4A7A-8DFD-EE2349E264FB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18AC-732E-4C62-980E-2AB1D962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96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3E19-08E7-4A7A-8DFD-EE2349E264FB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18AC-732E-4C62-980E-2AB1D962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12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73E19-08E7-4A7A-8DFD-EE2349E264FB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C18AC-732E-4C62-980E-2AB1D962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Mystery Box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Paper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864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Mystery Box Lab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1: Problem: State the problem you are trying to discover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2: Hypothesis: guess what the object is…</a:t>
            </a:r>
          </a:p>
          <a:p>
            <a:endParaRPr lang="en-US" dirty="0"/>
          </a:p>
          <a:p>
            <a:r>
              <a:rPr lang="en-US" dirty="0" smtClean="0"/>
              <a:t>3. Materials Used: :List all the materials that you used</a:t>
            </a:r>
          </a:p>
          <a:p>
            <a:endParaRPr lang="en-US" dirty="0"/>
          </a:p>
          <a:p>
            <a:r>
              <a:rPr lang="en-US" dirty="0" smtClean="0"/>
              <a:t>4.  Procedure: Write Everything you did here… like a recipe</a:t>
            </a:r>
          </a:p>
          <a:p>
            <a:endParaRPr lang="en-US" dirty="0"/>
          </a:p>
          <a:p>
            <a:r>
              <a:rPr lang="en-US" dirty="0" smtClean="0"/>
              <a:t>5.  Data:  Write all observations you discovered during your procedures</a:t>
            </a:r>
          </a:p>
          <a:p>
            <a:endParaRPr lang="en-US" dirty="0"/>
          </a:p>
          <a:p>
            <a:r>
              <a:rPr lang="en-US" dirty="0" smtClean="0"/>
              <a:t>6.  Conclusion: Identify your object using as much of you data as possible.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33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Mystery Box Lab Report</a:t>
            </a:r>
            <a:br>
              <a:rPr lang="en-US" dirty="0" smtClean="0"/>
            </a:br>
            <a:r>
              <a:rPr lang="en-US" dirty="0" smtClean="0"/>
              <a:t>( Examples)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1: </a:t>
            </a:r>
            <a:r>
              <a:rPr lang="en-US" i="1" dirty="0" smtClean="0"/>
              <a:t>Problem</a:t>
            </a:r>
            <a:r>
              <a:rPr lang="en-US" dirty="0" smtClean="0"/>
              <a:t>: </a:t>
            </a:r>
            <a:r>
              <a:rPr lang="en-US" b="1" dirty="0" smtClean="0"/>
              <a:t>There is an object in my mystery box and I want to know what it is…</a:t>
            </a:r>
            <a:endParaRPr lang="en-US" dirty="0" smtClean="0"/>
          </a:p>
          <a:p>
            <a:r>
              <a:rPr lang="en-US" dirty="0" smtClean="0"/>
              <a:t>2: </a:t>
            </a:r>
            <a:r>
              <a:rPr lang="en-US" i="1" dirty="0" smtClean="0"/>
              <a:t>Hypothesis: </a:t>
            </a:r>
            <a:r>
              <a:rPr lang="en-US" b="1" dirty="0" smtClean="0"/>
              <a:t>The object sounds like a tiny car</a:t>
            </a:r>
          </a:p>
          <a:p>
            <a:endParaRPr lang="en-US" dirty="0"/>
          </a:p>
          <a:p>
            <a:r>
              <a:rPr lang="en-US" dirty="0" smtClean="0"/>
              <a:t>3. </a:t>
            </a:r>
            <a:r>
              <a:rPr lang="en-US" i="1" dirty="0" smtClean="0"/>
              <a:t>Materials Used</a:t>
            </a:r>
            <a:r>
              <a:rPr lang="en-US" dirty="0" smtClean="0"/>
              <a:t>: :</a:t>
            </a:r>
          </a:p>
          <a:p>
            <a:pPr marL="457200" indent="-457200">
              <a:buAutoNum type="alphaLcPeriod"/>
            </a:pPr>
            <a:r>
              <a:rPr lang="en-US" b="1" dirty="0" smtClean="0"/>
              <a:t>Empty box</a:t>
            </a:r>
          </a:p>
          <a:p>
            <a:pPr marL="457200" indent="-457200">
              <a:buAutoNum type="alphaLcPeriod"/>
            </a:pPr>
            <a:r>
              <a:rPr lang="en-US" b="1" dirty="0" smtClean="0"/>
              <a:t>Electronic Balanced</a:t>
            </a:r>
          </a:p>
          <a:p>
            <a:pPr marL="457200" indent="-457200">
              <a:buAutoNum type="alphaLcPeriod"/>
            </a:pPr>
            <a:r>
              <a:rPr lang="en-US" b="1" dirty="0" smtClean="0"/>
              <a:t>Ruler</a:t>
            </a:r>
          </a:p>
          <a:p>
            <a:pPr marL="457200" indent="-457200">
              <a:buAutoNum type="alphaLcPeriod"/>
            </a:pPr>
            <a:r>
              <a:rPr lang="en-US" b="1" dirty="0" smtClean="0"/>
              <a:t>…...</a:t>
            </a:r>
          </a:p>
          <a:p>
            <a:pPr marL="457200" indent="-457200">
              <a:buAutoNum type="alphaLcPeriod"/>
            </a:pPr>
            <a:endParaRPr lang="en-US" dirty="0"/>
          </a:p>
          <a:p>
            <a:r>
              <a:rPr lang="en-US" dirty="0" smtClean="0"/>
              <a:t>4.  </a:t>
            </a:r>
            <a:r>
              <a:rPr lang="en-US" i="1" dirty="0" smtClean="0"/>
              <a:t>Procedure</a:t>
            </a:r>
            <a:r>
              <a:rPr lang="en-US" dirty="0" smtClean="0"/>
              <a:t>: </a:t>
            </a:r>
          </a:p>
          <a:p>
            <a:r>
              <a:rPr lang="en-US" b="1" dirty="0" smtClean="0"/>
              <a:t>A.  Shook box…then compared to another box with different object being shaken inside.  </a:t>
            </a:r>
          </a:p>
          <a:p>
            <a:r>
              <a:rPr lang="en-US" b="1" dirty="0"/>
              <a:t>B</a:t>
            </a:r>
            <a:r>
              <a:rPr lang="en-US" b="1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5.  </a:t>
            </a:r>
            <a:r>
              <a:rPr lang="en-US" i="1" dirty="0" smtClean="0"/>
              <a:t>Data:  </a:t>
            </a:r>
            <a:r>
              <a:rPr lang="en-US" b="1" dirty="0"/>
              <a:t>1.  In our first experiment with tilted the box until the object moved.  It seemed like it rolled. To test this we grabbed an empty box and put a rolling object inside.  The sound of our experimental box versus the one we put the rolling object in was similar.  (Object seems to roll)</a:t>
            </a:r>
          </a:p>
          <a:p>
            <a:endParaRPr lang="en-US" dirty="0"/>
          </a:p>
          <a:p>
            <a:r>
              <a:rPr lang="en-US" dirty="0" smtClean="0"/>
              <a:t>6. </a:t>
            </a:r>
            <a:r>
              <a:rPr lang="en-US" i="1" dirty="0" smtClean="0"/>
              <a:t> Conclusion</a:t>
            </a:r>
            <a:r>
              <a:rPr lang="en-US" dirty="0" smtClean="0"/>
              <a:t>: </a:t>
            </a:r>
            <a:r>
              <a:rPr lang="en-US" dirty="0"/>
              <a:t>1.  </a:t>
            </a:r>
            <a:r>
              <a:rPr lang="en-US" b="1" dirty="0"/>
              <a:t>In conclusion, we discovered our object was a turtle shell.  We came to this conclusion using four pieces of evidence…</a:t>
            </a:r>
          </a:p>
          <a:p>
            <a:r>
              <a:rPr lang="en-US" b="1" dirty="0"/>
              <a:t>1. The mystery object made a sound similar to a turtle shell when it was shaken inside the box..</a:t>
            </a:r>
          </a:p>
          <a:p>
            <a:r>
              <a:rPr lang="en-US" b="1" dirty="0"/>
              <a:t>2.  …..</a:t>
            </a:r>
          </a:p>
          <a:p>
            <a:r>
              <a:rPr lang="en-US" b="1" dirty="0"/>
              <a:t>3….</a:t>
            </a:r>
          </a:p>
          <a:p>
            <a:r>
              <a:rPr lang="en-US" b="1" dirty="0"/>
              <a:t>4….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So using these four pieces of evidence we were able to identify the mystery object 1a as the turtle shell.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248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484" y="318866"/>
            <a:ext cx="6703695" cy="1126729"/>
          </a:xfrm>
        </p:spPr>
        <p:txBody>
          <a:bodyPr/>
          <a:lstStyle/>
          <a:p>
            <a:r>
              <a:rPr lang="en-US" dirty="0" smtClean="0"/>
              <a:t>Mystery Box Rubric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465258"/>
              </p:ext>
            </p:extLst>
          </p:nvPr>
        </p:nvGraphicFramePr>
        <p:xfrm>
          <a:off x="157549" y="1740229"/>
          <a:ext cx="7614851" cy="18355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76802"/>
                <a:gridCol w="1239382"/>
                <a:gridCol w="1596493"/>
                <a:gridCol w="1626502"/>
                <a:gridCol w="2175672"/>
              </a:tblGrid>
              <a:tr h="2590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Skill</a:t>
                      </a:r>
                      <a:endParaRPr lang="en-US" sz="1200" dirty="0"/>
                    </a:p>
                  </a:txBody>
                  <a:tcPr marL="77724" marR="77724" marT="38862" marB="38862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 Work</a:t>
                      </a:r>
                      <a:endParaRPr lang="en-US" sz="1200" dirty="0"/>
                    </a:p>
                  </a:txBody>
                  <a:tcPr marL="77724" marR="77724" marT="38862" marB="38862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 Work</a:t>
                      </a:r>
                      <a:endParaRPr lang="en-US" sz="1200" dirty="0"/>
                    </a:p>
                  </a:txBody>
                  <a:tcPr marL="77724" marR="77724" marT="38862" marB="38862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 Work</a:t>
                      </a:r>
                      <a:endParaRPr lang="en-US" sz="1200" dirty="0"/>
                    </a:p>
                  </a:txBody>
                  <a:tcPr marL="77724" marR="77724" marT="38862" marB="38862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 Work</a:t>
                      </a:r>
                      <a:endParaRPr lang="en-US" sz="1200" dirty="0"/>
                    </a:p>
                  </a:txBody>
                  <a:tcPr marL="77724" marR="77724" marT="38862" marB="38862"/>
                </a:tc>
              </a:tr>
              <a:tr h="157498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Procedures</a:t>
                      </a:r>
                      <a:endParaRPr lang="en-US" sz="1200" dirty="0"/>
                    </a:p>
                  </a:txBody>
                  <a:tcPr marL="77724" marR="77724" marT="38862" marB="3886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Attempted</a:t>
                      </a:r>
                      <a:r>
                        <a:rPr lang="en-US" sz="1200" baseline="0" dirty="0" smtClean="0"/>
                        <a:t> three or more experiments with the box. Four or more procedures are written in lab report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L="77724" marR="77724" marT="38862" marB="3886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Attempted</a:t>
                      </a:r>
                      <a:r>
                        <a:rPr lang="en-US" sz="1200" baseline="0" dirty="0" smtClean="0"/>
                        <a:t> two experiments with the box. Three procedures are written in lab report</a:t>
                      </a:r>
                      <a:endParaRPr lang="en-US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L="77724" marR="77724" marT="38862" marB="3886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Attempted</a:t>
                      </a:r>
                      <a:r>
                        <a:rPr lang="en-US" sz="1200" baseline="0" dirty="0" smtClean="0"/>
                        <a:t> one experiments with the box. One  procedure is  written in lab report</a:t>
                      </a:r>
                      <a:endParaRPr lang="en-US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L="77724" marR="77724" marT="38862" marB="38862"/>
                </a:tc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Attempted one experiment with the box.</a:t>
                      </a:r>
                      <a:r>
                        <a:rPr lang="en-US" sz="1200" baseline="0" dirty="0" smtClean="0"/>
                        <a:t> Procedures are poor.  </a:t>
                      </a:r>
                      <a:endParaRPr lang="en-US" sz="1200" dirty="0"/>
                    </a:p>
                  </a:txBody>
                  <a:tcPr marL="77724" marR="77724" marT="38862" marB="38862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219258"/>
              </p:ext>
            </p:extLst>
          </p:nvPr>
        </p:nvGraphicFramePr>
        <p:xfrm>
          <a:off x="105280" y="3968194"/>
          <a:ext cx="7614851" cy="16518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39821"/>
                <a:gridCol w="1176363"/>
                <a:gridCol w="1596493"/>
                <a:gridCol w="1626502"/>
                <a:gridCol w="2175672"/>
              </a:tblGrid>
              <a:tr h="2590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Skill</a:t>
                      </a:r>
                      <a:endParaRPr lang="en-US" sz="1200" dirty="0"/>
                    </a:p>
                  </a:txBody>
                  <a:tcPr marL="77724" marR="77724" marT="38862" marB="38862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 Work</a:t>
                      </a:r>
                      <a:endParaRPr lang="en-US" sz="1200" dirty="0"/>
                    </a:p>
                  </a:txBody>
                  <a:tcPr marL="77724" marR="77724" marT="38862" marB="38862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 Work</a:t>
                      </a:r>
                      <a:endParaRPr lang="en-US" sz="1200" dirty="0"/>
                    </a:p>
                  </a:txBody>
                  <a:tcPr marL="77724" marR="77724" marT="38862" marB="38862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 Work</a:t>
                      </a:r>
                      <a:endParaRPr lang="en-US" sz="1200" dirty="0"/>
                    </a:p>
                  </a:txBody>
                  <a:tcPr marL="77724" marR="77724" marT="38862" marB="38862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 Work</a:t>
                      </a:r>
                      <a:endParaRPr lang="en-US" sz="1200" dirty="0"/>
                    </a:p>
                  </a:txBody>
                  <a:tcPr marL="77724" marR="77724" marT="38862" marB="38862"/>
                </a:tc>
              </a:tr>
              <a:tr h="139122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Documenting</a:t>
                      </a:r>
                      <a:r>
                        <a:rPr lang="en-US" sz="1200" baseline="0" dirty="0" smtClean="0"/>
                        <a:t> Data</a:t>
                      </a:r>
                    </a:p>
                    <a:p>
                      <a:r>
                        <a:rPr lang="en-US" sz="1200" baseline="0" dirty="0" smtClean="0"/>
                        <a:t>(observations0</a:t>
                      </a:r>
                      <a:endParaRPr lang="en-US" sz="1200" dirty="0"/>
                    </a:p>
                  </a:txBody>
                  <a:tcPr marL="77724" marR="77724" marT="38862" marB="3886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Wrote</a:t>
                      </a:r>
                      <a:r>
                        <a:rPr lang="en-US" sz="1200" baseline="0" dirty="0" smtClean="0"/>
                        <a:t> down clear data from 3 or more experiments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L="77724" marR="77724" marT="38862" marB="3886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Wrote down</a:t>
                      </a:r>
                      <a:r>
                        <a:rPr lang="en-US" sz="1200" baseline="0" dirty="0" smtClean="0"/>
                        <a:t> clear data from2 experiments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L="77724" marR="77724" marT="38862" marB="3886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Wrote down clear data from 1 experiments</a:t>
                      </a:r>
                    </a:p>
                    <a:p>
                      <a:endParaRPr lang="en-US" sz="1200" dirty="0"/>
                    </a:p>
                  </a:txBody>
                  <a:tcPr marL="77724" marR="77724" marT="38862" marB="38862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Wrote down clear data from no experiments</a:t>
                      </a:r>
                      <a:r>
                        <a:rPr lang="en-US" sz="1200" baseline="0" dirty="0" smtClean="0"/>
                        <a:t> although there was participation</a:t>
                      </a:r>
                      <a:endParaRPr lang="en-US" sz="1200" dirty="0"/>
                    </a:p>
                  </a:txBody>
                  <a:tcPr marL="77724" marR="77724" marT="38862" marB="38862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679051"/>
              </p:ext>
            </p:extLst>
          </p:nvPr>
        </p:nvGraphicFramePr>
        <p:xfrm>
          <a:off x="123568" y="5927782"/>
          <a:ext cx="7614851" cy="27157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6363"/>
                <a:gridCol w="1039821"/>
                <a:gridCol w="1596493"/>
                <a:gridCol w="1626502"/>
                <a:gridCol w="2175672"/>
              </a:tblGrid>
              <a:tr h="2590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Skill</a:t>
                      </a:r>
                      <a:endParaRPr lang="en-US" sz="1200" dirty="0"/>
                    </a:p>
                  </a:txBody>
                  <a:tcPr marL="77724" marR="77724" marT="38862" marB="38862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 Work</a:t>
                      </a:r>
                      <a:endParaRPr lang="en-US" sz="1200" dirty="0"/>
                    </a:p>
                  </a:txBody>
                  <a:tcPr marL="77724" marR="77724" marT="38862" marB="38862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 Work</a:t>
                      </a:r>
                      <a:endParaRPr lang="en-US" sz="1200" dirty="0"/>
                    </a:p>
                  </a:txBody>
                  <a:tcPr marL="77724" marR="77724" marT="38862" marB="38862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 Work</a:t>
                      </a:r>
                      <a:endParaRPr lang="en-US" sz="1200" dirty="0"/>
                    </a:p>
                  </a:txBody>
                  <a:tcPr marL="77724" marR="77724" marT="38862" marB="38862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 Work</a:t>
                      </a:r>
                      <a:endParaRPr lang="en-US" sz="1200" dirty="0"/>
                    </a:p>
                  </a:txBody>
                  <a:tcPr marL="77724" marR="77724" marT="38862" marB="38862"/>
                </a:tc>
              </a:tr>
              <a:tr h="17876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Conclusion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(observations)</a:t>
                      </a:r>
                      <a:endParaRPr lang="en-US" sz="1200" dirty="0"/>
                    </a:p>
                  </a:txBody>
                  <a:tcPr marL="77724" marR="77724" marT="38862" marB="3886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Wrote</a:t>
                      </a:r>
                      <a:r>
                        <a:rPr lang="en-US" sz="1200" baseline="0" dirty="0" smtClean="0"/>
                        <a:t> a detailed report identifying your mystery object… 3 or more reasons why object was chosen include any possible mistakes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L="77724" marR="77724" marT="38862" marB="3886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Wrote</a:t>
                      </a:r>
                      <a:r>
                        <a:rPr lang="en-US" sz="1200" baseline="0" dirty="0" smtClean="0"/>
                        <a:t> a report that identifies object with two reasons why they chose object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L="77724" marR="77724" marT="38862" marB="3886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Wrote</a:t>
                      </a:r>
                      <a:r>
                        <a:rPr lang="en-US" sz="1200" baseline="0" dirty="0" smtClean="0"/>
                        <a:t> a report that identifies object with one reason why they chose object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L="77724" marR="77724" marT="38862" marB="3886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Wrote</a:t>
                      </a:r>
                      <a:r>
                        <a:rPr lang="en-US" sz="1200" baseline="0" dirty="0" smtClean="0"/>
                        <a:t> a report that identifies object with no reasons why….</a:t>
                      </a:r>
                      <a:endParaRPr lang="en-US" sz="1200" dirty="0" smtClean="0"/>
                    </a:p>
                  </a:txBody>
                  <a:tcPr marL="77724" marR="77724" marT="38862" marB="3886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205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</a:t>
            </a:r>
            <a:r>
              <a:rPr lang="en-US" b="1" u="sng" dirty="0" smtClean="0"/>
              <a:t>A</a:t>
            </a:r>
            <a:r>
              <a:rPr lang="en-US" dirty="0" smtClean="0"/>
              <a:t> work for data or observations…(Clear Data)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In our first experiment with tilted the box until the object moved.  It seemed like it rolled. To test this we grabbed an empty box and put a rolling object inside.  The sound of our experimental box versus the one we put the rolling object in was similar.  (Object seems to roll)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92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</a:t>
            </a:r>
            <a:r>
              <a:rPr lang="en-US" b="1" u="sng" dirty="0" smtClean="0"/>
              <a:t>A</a:t>
            </a:r>
            <a:r>
              <a:rPr lang="en-US" dirty="0" smtClean="0"/>
              <a:t> work for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 In conclusion, we discovered our object was a turtle shell.  We came to this conclusion using four pieces of evidence…</a:t>
            </a:r>
          </a:p>
          <a:p>
            <a:r>
              <a:rPr lang="en-US" dirty="0" smtClean="0"/>
              <a:t>1. The mystery object made a sound similar to a turtle shell when it was shaken inside the box..</a:t>
            </a:r>
          </a:p>
          <a:p>
            <a:r>
              <a:rPr lang="en-US" dirty="0" smtClean="0"/>
              <a:t>2.  …..</a:t>
            </a:r>
          </a:p>
          <a:p>
            <a:r>
              <a:rPr lang="en-US" dirty="0" smtClean="0"/>
              <a:t>3….</a:t>
            </a:r>
          </a:p>
          <a:p>
            <a:r>
              <a:rPr lang="en-US" dirty="0" smtClean="0"/>
              <a:t>4….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using these four pieces of evidence we were able to identify the mystery object 1a as the turtle shell.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707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634</Words>
  <Application>Microsoft Office PowerPoint</Application>
  <PresentationFormat>Custom</PresentationFormat>
  <Paragraphs>80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Mystery Box </vt:lpstr>
      <vt:lpstr>Mystery Box Lab Report</vt:lpstr>
      <vt:lpstr>Mystery Box Lab Report ( Examples)</vt:lpstr>
      <vt:lpstr>Mystery Box Rubric</vt:lpstr>
      <vt:lpstr>Example of A work for data or observations…(Clear Data)</vt:lpstr>
      <vt:lpstr>Example of A work for 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orclover</dc:creator>
  <cp:lastModifiedBy>orclover</cp:lastModifiedBy>
  <cp:revision>5</cp:revision>
  <dcterms:created xsi:type="dcterms:W3CDTF">2014-08-18T02:52:34Z</dcterms:created>
  <dcterms:modified xsi:type="dcterms:W3CDTF">2014-08-18T03:30:52Z</dcterms:modified>
</cp:coreProperties>
</file>